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package" Target="../embeddings/Dibujo_de_Microsoft_Visio1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</a:t>
            </a:r>
            <a:r>
              <a:rPr lang="es-CL" dirty="0" smtClean="0"/>
              <a:t>proyecto que cuente con un sitio web para publicitar su negocio, un sistema de venta, administrador </a:t>
            </a:r>
            <a:r>
              <a:rPr lang="es-CL" dirty="0" smtClean="0"/>
              <a:t>de </a:t>
            </a:r>
            <a:r>
              <a:rPr lang="es-CL" dirty="0" smtClean="0"/>
              <a:t>local y </a:t>
            </a:r>
            <a:r>
              <a:rPr lang="es-CL" dirty="0" smtClean="0"/>
              <a:t>gestión de pedidos (armados) </a:t>
            </a:r>
            <a:r>
              <a:rPr lang="es-CL" dirty="0" smtClean="0"/>
              <a:t>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</a:t>
            </a:r>
            <a:r>
              <a:rPr lang="es-CL" dirty="0" smtClean="0"/>
              <a:t>un sitio web </a:t>
            </a:r>
            <a:r>
              <a:rPr lang="es-CL" dirty="0" smtClean="0"/>
              <a:t>donde se muestren los productos disponibles en el </a:t>
            </a:r>
            <a:r>
              <a:rPr lang="es-CL" dirty="0" smtClean="0"/>
              <a:t>local e información relevante del negocio.</a:t>
            </a:r>
            <a:endParaRPr lang="es-CL" dirty="0" smtClean="0"/>
          </a:p>
          <a:p>
            <a:r>
              <a:rPr lang="es-CL" dirty="0" smtClean="0"/>
              <a:t>Crear </a:t>
            </a:r>
            <a:r>
              <a:rPr lang="es-CL" dirty="0" smtClean="0"/>
              <a:t>sistema de venta y administración </a:t>
            </a:r>
            <a:r>
              <a:rPr lang="es-CL" dirty="0" smtClean="0"/>
              <a:t>donde se gestione todo lo relacionado el negocio (pagina, productos, pedidos y </a:t>
            </a:r>
            <a:r>
              <a:rPr lang="es-CL" dirty="0" smtClean="0"/>
              <a:t>reportería).</a:t>
            </a:r>
            <a:endParaRPr lang="es-CL" dirty="0" smtClean="0"/>
          </a:p>
          <a:p>
            <a:r>
              <a:rPr lang="es-CL" dirty="0" smtClean="0"/>
              <a:t>Desarrollar una herramienta web donde se </a:t>
            </a:r>
            <a:r>
              <a:rPr lang="es-CL" dirty="0" smtClean="0"/>
              <a:t>puedan armar </a:t>
            </a:r>
            <a:r>
              <a:rPr lang="es-CL" dirty="0" smtClean="0"/>
              <a:t>de forma mas fácil y </a:t>
            </a:r>
            <a:r>
              <a:rPr lang="es-CL" dirty="0" smtClean="0"/>
              <a:t>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</a:t>
            </a:r>
            <a:r>
              <a:rPr lang="es-CL" dirty="0" smtClean="0"/>
              <a:t>arte (herramienta web)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709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nuero de productos y accesorios de bicicletas.</a:t>
            </a:r>
          </a:p>
          <a:p>
            <a:pPr lvl="0"/>
            <a:r>
              <a:rPr lang="es-CL" sz="5200" dirty="0"/>
              <a:t>La interfaz del sistema será compatible con tecnologías touch.</a:t>
            </a:r>
          </a:p>
          <a:p>
            <a:pPr lvl="0"/>
            <a:r>
              <a:rPr lang="es-CL" sz="5200" dirty="0" smtClean="0"/>
              <a:t>El lenguaje de programación será PHP (Servidor) </a:t>
            </a:r>
            <a:r>
              <a:rPr lang="es-CL" sz="5200" dirty="0"/>
              <a:t>,</a:t>
            </a:r>
            <a:r>
              <a:rPr lang="es-CL" sz="5200" dirty="0" smtClean="0"/>
              <a:t> HTML5 + </a:t>
            </a:r>
            <a:r>
              <a:rPr lang="es-CL" sz="5200" dirty="0" smtClean="0"/>
              <a:t>Jq</a:t>
            </a:r>
            <a:r>
              <a:rPr lang="es-CL" sz="5200" dirty="0" smtClean="0"/>
              <a:t>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será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deberá contar con las medidas de seguridad necesarias.</a:t>
            </a:r>
          </a:p>
          <a:p>
            <a:pPr lvl="0"/>
            <a:r>
              <a:rPr lang="es-CL" sz="5200" dirty="0"/>
              <a:t>El sistema deberá tener un GUI correspondiente al empresa (colores).</a:t>
            </a:r>
          </a:p>
          <a:p>
            <a:pPr lvl="0"/>
            <a:r>
              <a:rPr lang="es-CL" sz="5200" dirty="0"/>
              <a:t>La 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7783" y="2575559"/>
            <a:ext cx="10018713" cy="3124201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9" y="2438399"/>
            <a:ext cx="3982165" cy="39330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Visio" r:id="rId4" imgW="7229497" imgH="9563236" progId="Visio.Drawing.15">
                  <p:embed/>
                </p:oleObj>
              </mc:Choice>
              <mc:Fallback>
                <p:oleObj name="Visio" r:id="rId4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Visio" r:id="rId3" imgW="6581887" imgH="5819870" progId="Visio.Drawing.15">
                  <p:embed/>
                </p:oleObj>
              </mc:Choice>
              <mc:Fallback>
                <p:oleObj name="Visio" r:id="rId3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</a:t>
            </a:r>
            <a:r>
              <a:rPr lang="es-CL" dirty="0" smtClean="0"/>
              <a:t>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1782</TotalTime>
  <Words>824</Words>
  <Application>Microsoft Office PowerPoint</Application>
  <PresentationFormat>Panorámica</PresentationFormat>
  <Paragraphs>145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Dibujo de Microsoft 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59</cp:revision>
  <dcterms:created xsi:type="dcterms:W3CDTF">2015-10-24T00:01:17Z</dcterms:created>
  <dcterms:modified xsi:type="dcterms:W3CDTF">2015-11-14T17:06:23Z</dcterms:modified>
</cp:coreProperties>
</file>